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认识厘米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833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这根绳子大约有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根回形针那么长。这根绳子大约有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根小棒那么长。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测量物体所用的工具不同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量出的结果一般也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)(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。因此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测量时要使用统一的长度单位。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92.eps" descr="id:21474895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3443" y="4031344"/>
            <a:ext cx="5438825" cy="123761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920662" y="154149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152985" y="21476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870957" y="2779410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不同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007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二、判一判。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哪只小动物的测量方法正确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93.eps" descr="id:21474895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6796" y="1618343"/>
            <a:ext cx="6267360" cy="332073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265625" y="4334680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542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在直尺上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个大格就是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在直尺上从刻度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的长度是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在直尺上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的长度是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的长度是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224242" y="161463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135671" y="22347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96180" y="22347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586226" y="28664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67527" y="339777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2743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铁钉长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厘米。铅笔比铁钉长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94.eps" descr="id:21474895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3278" y="1923143"/>
            <a:ext cx="6872300" cy="14732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549850"/>
            <a:ext cx="45608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蚂蚁爬了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MM2QXR95.eps" descr="id:2147489575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3378" y="4056836"/>
            <a:ext cx="8201479" cy="1070438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582732" y="713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04903" y="7274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518417" y="7274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972582" y="352756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692150" y="56088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把两根长都是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厘米的铁条焊接为一根长的铁条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焊接头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焊接后的铁条长多少厘米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7" name="MM2QXR96.eps" descr="id:214748958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5207" y="2446292"/>
            <a:ext cx="6884904" cy="90650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352799"/>
            <a:ext cx="290175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9+9-3=15(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415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请补上一个刻度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使尺子能直接量出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1~7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厘米的所有整厘米数长度。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97.eps" descr="id:21474895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7310" y="2675001"/>
            <a:ext cx="7429132" cy="819422"/>
          </a:xfrm>
          <a:prstGeom prst="rect">
            <a:avLst/>
          </a:prstGeom>
        </p:spPr>
      </p:pic>
      <p:pic>
        <p:nvPicPr>
          <p:cNvPr id="15" name="MM2QXR161.eps" descr="id:214748516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47310" y="4098018"/>
            <a:ext cx="7429132" cy="84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724</TotalTime>
  <Words>160</Words>
  <Application>Microsoft Office PowerPoint</Application>
  <PresentationFormat>宽屏</PresentationFormat>
  <Paragraphs>40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2025-08-23T09:27:26Z</dcterms:modified>
</cp:coreProperties>
</file>